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ЛТО\_DSC0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52736"/>
            <a:ext cx="2258917" cy="1512168"/>
          </a:xfrm>
          <a:prstGeom prst="rect">
            <a:avLst/>
          </a:prstGeom>
          <a:noFill/>
        </p:spPr>
      </p:pic>
      <p:pic>
        <p:nvPicPr>
          <p:cNvPr id="7" name="Picture 3" descr="C:\Users\user\Downloads\ЛТО\_gHwHpcIKG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36912"/>
            <a:ext cx="2016224" cy="1512168"/>
          </a:xfrm>
          <a:prstGeom prst="rect">
            <a:avLst/>
          </a:prstGeom>
          <a:noFill/>
        </p:spPr>
      </p:pic>
      <p:pic>
        <p:nvPicPr>
          <p:cNvPr id="8" name="Picture 4" descr="C:\Users\user\Downloads\ЛТО\IMG_20181003_1708000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725144"/>
            <a:ext cx="1944216" cy="1458162"/>
          </a:xfrm>
          <a:prstGeom prst="rect">
            <a:avLst/>
          </a:prstGeom>
          <a:noFill/>
        </p:spPr>
      </p:pic>
      <p:pic>
        <p:nvPicPr>
          <p:cNvPr id="9" name="Picture 5" descr="C:\Users\user\Downloads\ЛТО\IMG-5e564e9c40097eef5583fd48c51fa0b7-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980728"/>
            <a:ext cx="2109812" cy="1254869"/>
          </a:xfrm>
          <a:prstGeom prst="rect">
            <a:avLst/>
          </a:prstGeom>
          <a:noFill/>
        </p:spPr>
      </p:pic>
      <p:pic>
        <p:nvPicPr>
          <p:cNvPr id="10" name="Picture 6" descr="C:\Users\user\Downloads\ЛТО\dhcObMd74r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3068960"/>
            <a:ext cx="1368152" cy="1824203"/>
          </a:xfrm>
          <a:prstGeom prst="rect">
            <a:avLst/>
          </a:prstGeom>
          <a:noFill/>
        </p:spPr>
      </p:pic>
      <p:pic>
        <p:nvPicPr>
          <p:cNvPr id="1026" name="Picture 2" descr="C:\Users\user\Downloads\ЛТО\ajnj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653136"/>
            <a:ext cx="2315508" cy="151216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07504" y="116632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Лагерь труда и отдыха на базе МОУ </a:t>
            </a:r>
            <a:r>
              <a:rPr lang="ru-RU" sz="2000" b="1" u="sng" dirty="0" err="1" smtClean="0">
                <a:solidFill>
                  <a:schemeClr val="tx2">
                    <a:lumMod val="75000"/>
                  </a:schemeClr>
                </a:solidFill>
              </a:rPr>
              <a:t>Пижемская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 СОШ «Пижма </a:t>
            </a: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</a:rPr>
              <a:t>XXI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 века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en-US" sz="2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ВЕСЕННЯЯ СМЕНА с 25-29 марта 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2564904"/>
            <a:ext cx="326884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Акция «Сделай день лучше!»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077072"/>
            <a:ext cx="3268844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Акция «Сделай день лучше!»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6309320"/>
            <a:ext cx="1436612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Творчество.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2204864"/>
            <a:ext cx="2480615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</a:rPr>
              <a:t>День самоуправления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156176" y="5013176"/>
            <a:ext cx="2664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Экскурсия в ПЧ 109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11760" y="1268760"/>
            <a:ext cx="356584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Кто верит в дружбу горячо,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Кто рядом чувствует плечо,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Тот никогда не упадет,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 любой беде не пропадет,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 если и споткнется вдруг,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То встать ему поможет друг!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Всегда в беде надежный друг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Ему протянет руку. </a:t>
            </a:r>
          </a:p>
          <a:p>
            <a:endParaRPr lang="ru-RU" dirty="0"/>
          </a:p>
        </p:txBody>
      </p:sp>
      <p:pic>
        <p:nvPicPr>
          <p:cNvPr id="26" name="Picture 7" descr="C:\Users\user\Downloads\ЛТО\64IVyYepDHY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3068960"/>
            <a:ext cx="1374800" cy="1833067"/>
          </a:xfrm>
          <a:prstGeom prst="rect">
            <a:avLst/>
          </a:prstGeom>
          <a:noFill/>
        </p:spPr>
      </p:pic>
      <p:pic>
        <p:nvPicPr>
          <p:cNvPr id="1034" name="Picture 10" descr="https://fc.vseosvita.ua/000qgp-0309/00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5301208"/>
            <a:ext cx="2448272" cy="1406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2019-04-07T07:30:48Z</dcterms:created>
  <dcterms:modified xsi:type="dcterms:W3CDTF">2019-04-07T08:04:24Z</dcterms:modified>
</cp:coreProperties>
</file>